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7772400" cy="10058400"/>
  <p:notesSz cx="6858000" cy="9144000"/>
  <p:defaultTextStyle>
    <a:defPPr>
      <a:defRPr lang="en-US"/>
    </a:defPPr>
    <a:lvl1pPr marL="0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 snapToObjects="1">
      <p:cViewPr varScale="1">
        <p:scale>
          <a:sx n="66" d="100"/>
          <a:sy n="66" d="100"/>
        </p:scale>
        <p:origin x="-1960" y="-104"/>
      </p:cViewPr>
      <p:guideLst>
        <p:guide orient="horz" pos="6335"/>
        <p:guide orient="horz"/>
        <p:guide pos="489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40003" y="1477917"/>
            <a:ext cx="4222044" cy="443549"/>
          </a:xfrm>
          <a:prstGeom prst="rect">
            <a:avLst/>
          </a:prstGeom>
        </p:spPr>
        <p:txBody>
          <a:bodyPr lIns="101882" tIns="50941" rIns="101882" bIns="50941">
            <a:normAutofit/>
          </a:bodyPr>
          <a:lstStyle>
            <a:lvl1pPr>
              <a:defRPr sz="1700" b="1" i="0"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Enter First Last Name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026131" y="2340763"/>
            <a:ext cx="4235916" cy="62865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1800" b="0" baseline="0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dirty="0" smtClean="0"/>
              <a:t>Program Affiliation                             (Ex: Space Grant, EAP, AYVF)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040003" y="1933304"/>
            <a:ext cx="4222044" cy="31374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600" b="0" i="1" baseline="0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dirty="0" smtClean="0"/>
              <a:t>Click to Enter School Name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4161870" y="1769539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 smtClean="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3658103" y="1664764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 smtClean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3466192" y="6693959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 smtClean="0"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529353" y="4697412"/>
            <a:ext cx="6732694" cy="4989037"/>
          </a:xfrm>
          <a:prstGeom prst="rect">
            <a:avLst/>
          </a:prstGeom>
        </p:spPr>
        <p:txBody>
          <a:bodyPr vert="horz"/>
          <a:lstStyle>
            <a:lvl1pPr>
              <a:spcBef>
                <a:spcPts val="0"/>
              </a:spcBef>
              <a:defRPr baseline="0"/>
            </a:lvl1pPr>
          </a:lstStyle>
          <a:p>
            <a:pPr lvl="0"/>
            <a:r>
              <a:rPr lang="en-US" dirty="0" smtClean="0"/>
              <a:t>Click to add Abstract body text</a:t>
            </a:r>
            <a:endParaRPr lang="en-US" dirty="0"/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19" hasCustomPrompt="1"/>
          </p:nvPr>
        </p:nvSpPr>
        <p:spPr>
          <a:xfrm>
            <a:off x="523953" y="1477917"/>
            <a:ext cx="2293295" cy="2218895"/>
          </a:xfrm>
          <a:ln>
            <a:solidFill>
              <a:schemeClr val="tx1"/>
            </a:solidFill>
          </a:ln>
        </p:spPr>
        <p:txBody>
          <a:bodyPr anchor="ctr"/>
          <a:lstStyle>
            <a:lvl1pPr marL="0" marR="0" indent="0" algn="ctr" defTabSz="5094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b="1"/>
            </a:lvl1pPr>
          </a:lstStyle>
          <a:p>
            <a:pPr lvl="0"/>
            <a:r>
              <a:rPr lang="en-US" dirty="0" smtClean="0"/>
              <a:t>Your Photo Here</a:t>
            </a:r>
          </a:p>
        </p:txBody>
      </p:sp>
      <p:sp>
        <p:nvSpPr>
          <p:cNvPr id="39" name="Text Placeholder 38"/>
          <p:cNvSpPr>
            <a:spLocks noGrp="1"/>
          </p:cNvSpPr>
          <p:nvPr>
            <p:ph type="body" sz="quarter" idx="20" hasCustomPrompt="1"/>
          </p:nvPr>
        </p:nvSpPr>
        <p:spPr>
          <a:xfrm>
            <a:off x="529352" y="4150837"/>
            <a:ext cx="6732695" cy="529113"/>
          </a:xfrm>
        </p:spPr>
        <p:txBody>
          <a:bodyPr>
            <a:normAutofit/>
          </a:bodyPr>
          <a:lstStyle>
            <a:lvl1pPr algn="ctr">
              <a:defRPr sz="2000" b="1"/>
            </a:lvl1pPr>
          </a:lstStyle>
          <a:p>
            <a:pPr lvl="0"/>
            <a:r>
              <a:rPr lang="en-US" dirty="0" smtClean="0"/>
              <a:t>Click to Add Abstract Title</a:t>
            </a:r>
            <a:endParaRPr lang="en-US" dirty="0"/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21" hasCustomPrompt="1"/>
          </p:nvPr>
        </p:nvSpPr>
        <p:spPr>
          <a:xfrm>
            <a:off x="3026131" y="3082722"/>
            <a:ext cx="1523895" cy="536098"/>
          </a:xfrm>
        </p:spPr>
        <p:txBody>
          <a:bodyPr/>
          <a:lstStyle/>
          <a:p>
            <a:pPr lvl="0"/>
            <a:r>
              <a:rPr lang="en-US" dirty="0" smtClean="0"/>
              <a:t>Graduate Level</a:t>
            </a:r>
            <a:endParaRPr lang="en-US" dirty="0"/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22" hasCustomPrompt="1"/>
          </p:nvPr>
        </p:nvSpPr>
        <p:spPr>
          <a:xfrm>
            <a:off x="4743213" y="3082723"/>
            <a:ext cx="2518833" cy="6979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Mentor: Name, Last Name Code: XXX </a:t>
            </a:r>
            <a:br>
              <a:rPr lang="en-US" dirty="0" smtClean="0"/>
            </a:br>
            <a:r>
              <a:rPr lang="en-US" dirty="0" smtClean="0"/>
              <a:t>Branch Title: XXX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6955844" y="463614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lstStyle/>
          <a:p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567822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6"/>
          <p:cNvSpPr txBox="1">
            <a:spLocks noChangeArrowheads="1"/>
          </p:cNvSpPr>
          <p:nvPr userDrawn="1"/>
        </p:nvSpPr>
        <p:spPr bwMode="auto">
          <a:xfrm>
            <a:off x="0" y="335281"/>
            <a:ext cx="7772400" cy="304699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square" lIns="101882" tIns="50941" rIns="101882" bIns="5094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indent="0" algn="l" defTabSz="10188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   Ames Research</a:t>
            </a:r>
            <a:r>
              <a:rPr lang="en-US" sz="1300" b="1" baseline="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Center</a:t>
            </a:r>
            <a:r>
              <a:rPr lang="en-US" sz="13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           </a:t>
            </a:r>
            <a:r>
              <a:rPr lang="en-US" sz="13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SPRING</a:t>
            </a:r>
            <a:r>
              <a:rPr lang="en-US" sz="1300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300" baseline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2016</a:t>
            </a:r>
            <a:endParaRPr lang="en-US" sz="1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8" name="Straight Connector 27"/>
          <p:cNvCxnSpPr/>
          <p:nvPr userDrawn="1"/>
        </p:nvCxnSpPr>
        <p:spPr>
          <a:xfrm>
            <a:off x="4643650" y="3055942"/>
            <a:ext cx="0" cy="6408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34"/>
          <p:cNvSpPr>
            <a:spLocks noGrp="1"/>
          </p:cNvSpPr>
          <p:nvPr>
            <p:ph type="body" idx="1"/>
          </p:nvPr>
        </p:nvSpPr>
        <p:spPr>
          <a:xfrm>
            <a:off x="548746" y="4690688"/>
            <a:ext cx="6722659" cy="5075684"/>
          </a:xfrm>
          <a:prstGeom prst="rect">
            <a:avLst/>
          </a:prstGeom>
        </p:spPr>
        <p:txBody>
          <a:bodyPr vert="horz" lIns="101882" tIns="50941" rIns="101882" bIns="50941" rtlCol="0">
            <a:normAutofit/>
          </a:bodyPr>
          <a:lstStyle/>
          <a:p>
            <a:pPr lvl="0"/>
            <a:r>
              <a:rPr lang="en-US" dirty="0" smtClean="0"/>
              <a:t>Click to add Abstract body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8517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509412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0" indent="0" algn="l" defTabSz="509412" rtl="0" eaLnBrk="1" latinLnBrk="0" hangingPunct="1">
        <a:spcBef>
          <a:spcPts val="0"/>
        </a:spcBef>
        <a:buFont typeface="Arial"/>
        <a:buNone/>
        <a:defRPr sz="1300" kern="1200">
          <a:solidFill>
            <a:schemeClr val="tx1"/>
          </a:solidFill>
          <a:latin typeface="Arial"/>
          <a:ea typeface="+mn-ea"/>
          <a:cs typeface="Arial"/>
        </a:defRPr>
      </a:lvl1pPr>
      <a:lvl2pPr marL="509412" indent="0" algn="l" defTabSz="509412" rtl="0" eaLnBrk="1" latinLnBrk="0" hangingPunct="1">
        <a:spcBef>
          <a:spcPct val="20000"/>
        </a:spcBef>
        <a:buFont typeface="Arial"/>
        <a:buNone/>
        <a:defRPr sz="1300" kern="1200">
          <a:solidFill>
            <a:schemeClr val="tx1"/>
          </a:solidFill>
          <a:latin typeface="Arial"/>
          <a:ea typeface="+mn-ea"/>
          <a:cs typeface="Arial"/>
        </a:defRPr>
      </a:lvl2pPr>
      <a:lvl3pPr marL="1018824" indent="0" algn="l" defTabSz="509412" rtl="0" eaLnBrk="1" latinLnBrk="0" hangingPunct="1">
        <a:spcBef>
          <a:spcPct val="20000"/>
        </a:spcBef>
        <a:buFont typeface="Arial"/>
        <a:buNone/>
        <a:defRPr sz="1300" kern="1200">
          <a:solidFill>
            <a:schemeClr val="tx1"/>
          </a:solidFill>
          <a:latin typeface="Arial"/>
          <a:ea typeface="+mn-ea"/>
          <a:cs typeface="Arial"/>
        </a:defRPr>
      </a:lvl3pPr>
      <a:lvl4pPr marL="1528237" indent="0" algn="l" defTabSz="509412" rtl="0" eaLnBrk="1" latinLnBrk="0" hangingPunct="1">
        <a:spcBef>
          <a:spcPct val="20000"/>
        </a:spcBef>
        <a:buFont typeface="Arial"/>
        <a:buNone/>
        <a:defRPr sz="1300" kern="1200">
          <a:solidFill>
            <a:schemeClr val="tx1"/>
          </a:solidFill>
          <a:latin typeface="Arial"/>
          <a:ea typeface="+mn-ea"/>
          <a:cs typeface="Arial"/>
        </a:defRPr>
      </a:lvl4pPr>
      <a:lvl5pPr marL="2037649" indent="0" algn="l" defTabSz="509412" rtl="0" eaLnBrk="1" latinLnBrk="0" hangingPunct="1">
        <a:spcBef>
          <a:spcPct val="20000"/>
        </a:spcBef>
        <a:buFont typeface="Arial"/>
        <a:buNone/>
        <a:defRPr sz="1300" kern="1200">
          <a:solidFill>
            <a:schemeClr val="tx1"/>
          </a:solidFill>
          <a:latin typeface="Arial"/>
          <a:ea typeface="+mn-ea"/>
          <a:cs typeface="Arial"/>
        </a:defRPr>
      </a:lvl5pPr>
      <a:lvl6pPr marL="2801767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23" name="Text Placeholder 22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132395" y="9494363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4928995" y="1940905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4750684" y="1916180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2878431" y="6082327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 smtClean="0"/>
          </a:p>
        </p:txBody>
      </p:sp>
      <p:sp>
        <p:nvSpPr>
          <p:cNvPr id="17" name="TextBox 16"/>
          <p:cNvSpPr txBox="1"/>
          <p:nvPr/>
        </p:nvSpPr>
        <p:spPr>
          <a:xfrm>
            <a:off x="9132012" y="6119413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 smtClean="0"/>
          </a:p>
        </p:txBody>
      </p:sp>
      <p:sp>
        <p:nvSpPr>
          <p:cNvPr id="18" name="TextBox 17"/>
          <p:cNvSpPr txBox="1"/>
          <p:nvPr/>
        </p:nvSpPr>
        <p:spPr>
          <a:xfrm>
            <a:off x="2789276" y="6341938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 smtClean="0"/>
          </a:p>
        </p:txBody>
      </p:sp>
      <p:sp>
        <p:nvSpPr>
          <p:cNvPr id="19" name="TextBox 18"/>
          <p:cNvSpPr txBox="1"/>
          <p:nvPr/>
        </p:nvSpPr>
        <p:spPr>
          <a:xfrm>
            <a:off x="1986882" y="5303492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 smtClean="0"/>
          </a:p>
        </p:txBody>
      </p:sp>
      <p:sp>
        <p:nvSpPr>
          <p:cNvPr id="20" name="TextBox 19"/>
          <p:cNvSpPr txBox="1"/>
          <p:nvPr/>
        </p:nvSpPr>
        <p:spPr>
          <a:xfrm>
            <a:off x="2980322" y="6416113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 smtClean="0"/>
          </a:p>
        </p:txBody>
      </p:sp>
      <p:sp>
        <p:nvSpPr>
          <p:cNvPr id="37" name="TextBox 36"/>
          <p:cNvSpPr txBox="1"/>
          <p:nvPr/>
        </p:nvSpPr>
        <p:spPr>
          <a:xfrm>
            <a:off x="-2276764" y="3276600"/>
            <a:ext cx="1036320" cy="1005840"/>
          </a:xfrm>
          <a:prstGeom prst="rect">
            <a:avLst/>
          </a:prstGeom>
        </p:spPr>
        <p:txBody>
          <a:bodyPr vert="horz" wrap="none" lIns="101882" tIns="50941" rIns="101882" bIns="50941" rtlCol="0">
            <a:normAutofit/>
          </a:bodyPr>
          <a:lstStyle/>
          <a:p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113350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7" name="Text Placeholder 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327686" y="516643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lstStyle/>
          <a:p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033304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>
        <a:normAutofit fontScale="92500" lnSpcReduction="10000"/>
      </a:bodyPr>
      <a:lstStyle>
        <a:defPPr>
          <a:defRPr b="1" dirty="0" smtClean="0"/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0</Words>
  <Application>Microsoft Macintosh PowerPoint</Application>
  <PresentationFormat>Custom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NASA ARC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Barbara Dahl</dc:creator>
  <cp:lastModifiedBy>Flores, Samantha F. (ARC-VE)[WYLE LABS]</cp:lastModifiedBy>
  <cp:revision>31</cp:revision>
  <dcterms:created xsi:type="dcterms:W3CDTF">2015-10-02T21:55:03Z</dcterms:created>
  <dcterms:modified xsi:type="dcterms:W3CDTF">2016-02-29T22:30:47Z</dcterms:modified>
</cp:coreProperties>
</file>